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PASIAN TUNG I LUNGDAM 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45041"/>
            <a:ext cx="12192000" cy="288524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Thank We All Our God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 66:7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 Rinkart, 1586-1649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F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56475" y="6156101"/>
            <a:ext cx="2435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bawl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ang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takin,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hi.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01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I khan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peel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Pasian le Tapa,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sang bel-ah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to.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le van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pia uh hi.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hi.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65103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161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4. PASIAN TUNG I LUNGDAM HI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2018-12-13T15:47:31Z</dcterms:modified>
</cp:coreProperties>
</file>